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4"/>
  </p:notesMasterIdLst>
  <p:sldIdLst>
    <p:sldId id="269" r:id="rId2"/>
    <p:sldId id="262" r:id="rId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3">
          <p15:clr>
            <a:srgbClr val="A4A3A4"/>
          </p15:clr>
        </p15:guide>
        <p15:guide id="2" pos="42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446" autoAdjust="0"/>
  </p:normalViewPr>
  <p:slideViewPr>
    <p:cSldViewPr snapToGrid="0" showGuides="1">
      <p:cViewPr varScale="1">
        <p:scale>
          <a:sx n="65" d="100"/>
          <a:sy n="65" d="100"/>
        </p:scale>
        <p:origin x="1536" y="72"/>
      </p:cViewPr>
      <p:guideLst>
        <p:guide orient="horz" pos="3073"/>
        <p:guide pos="42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FD73F3C5-E308-452C-8B50-F1C86B2D99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ABA03CE1-54FE-41BC-861B-05897F84688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9BB9A44-2A12-4545-8E9C-2DEC45B42F06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7E482B67-CD57-453B-8072-F8D0FF8CAC8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56D9A313-4926-46E0-AC14-2F526C750A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F0A4E721-C9F5-4340-8009-6398E6009DE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E2463B2-F4C7-4DEA-84C7-DC937C21AF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5E9A09B-ECC3-42DF-BB23-86143EFF6D6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36000"/>
            <a:ext cx="7772400" cy="1470025"/>
          </a:xfrm>
        </p:spPr>
        <p:txBody>
          <a:bodyPr>
            <a:normAutofit/>
          </a:bodyPr>
          <a:lstStyle>
            <a:lvl1pPr marL="360000" algn="l">
              <a:defRPr sz="2000" b="1" baseline="0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270000" y="1295400"/>
            <a:ext cx="6400800" cy="426720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71B5E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88A31838-9720-4B6F-AF0B-D4228BEA6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89D52-F45E-4648-BCA2-0D93B63F583D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99CD9E50-DB7F-4080-8861-B40AF8BA5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2AB11D6-D3EE-4B8F-80BF-8D8D68B3D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BDA71-1657-4575-A7BE-5D915DC3FBBA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120DEE04-F6D4-4357-9F8E-AA9A9D1F272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290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55B28C2-EB47-42EE-B34D-D5C81FDB6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14C16-5E03-4FBB-A951-940219842E76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7F6F8A7-86F2-4507-8DDF-F5E8FD946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E628335-D890-455F-9259-B9A3B2E7B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DE5E0-1B63-441B-94CB-B51C6C816CF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4473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287FB1C-158C-46DF-80DF-AF316E2D2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A709B-61DE-40C7-AA42-83EC929CDF57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9DFB239-47CF-4CCC-B1ED-852013B3B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833DFA0-2C24-43CB-BE8B-6C3C7E232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0C30C-FD0A-4F9A-B17C-A6B8A70B018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76202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2DCDE95-D5D3-4698-B430-7056AAF06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74E14-C408-45FB-9241-1864D5D1535B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8621328-90FE-437F-AD37-EE112C005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D3378DD-5639-4349-8ED8-3B343BFC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31054-0F2E-40F8-8680-32F1B967B82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2331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CE58CE7-51AE-4889-8F30-6C3F0057C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AA4A4-F45D-417D-AF2C-DE5B032293FC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03D5F9F-5D48-45B3-AB60-44EE3338E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50EDAC1-5720-4B09-A2A2-E36CF7665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49FE6-B812-4FE8-8EEE-3038B5EDE63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44966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2CB0D3FC-AD1D-4ADB-81E3-1EACC13A1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1599B-A97B-4CD1-AFF9-A677AE814AD8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2BC4B84C-D1B6-468B-832C-E844F7D7F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51622BFD-F678-40E8-98B4-42D63804A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6FF41-9531-4BD3-B6E8-94732BEE78F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1581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5E8E4859-26D1-48C4-ABA6-595564672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F8674-D5DE-4B5C-A261-218BEDD688B5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F1D35183-B86E-4DF3-9B8D-DEBB28AC2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3B3D0E70-75FC-46F8-B4FD-D6701CA5A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01A159-9C19-4FFD-A2B6-3B03E5E7F8F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35677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58CCE497-153E-4869-8DBA-1B77A5B12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94C11-E6B8-41E8-A121-0206E56C1E77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C3671AA7-02E2-4FA8-9D4C-A7243028D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7DB09FE9-2F6B-4656-9AA0-F69527893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EB840A-7A8C-456D-86C0-63A2B5292B1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49268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62E30F3E-A5FA-49C1-BB7E-076F84AD5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BE920-F630-469A-9467-25F74DDC803B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E5690DB9-9FC7-44B0-A838-AB8D540BC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8FFB4A86-232D-44B6-9719-14A16083C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FC81E7-4DB3-4802-943A-C3816215532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9706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89FC0ABB-209A-4B5C-B15F-454C7E13F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B7D62-95DB-4C75-A749-4AE16E2F290F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8769081C-C33A-4B06-B218-5E4648138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59C15B76-D900-44D3-A246-B94DB62BA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4C887-6AFF-4D30-8D70-2457A289F6B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69525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2AC0EEC3-0D26-4ECE-8CFC-0BBBB38FF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ADF12-6EA7-4F5C-809B-4C35BA672AC6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04367756-4144-4524-9AD0-9D44F8941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CF890A0D-1798-42B8-96F9-0C821BE0A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A1FE48-FC43-42AA-9D03-2838DB42408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41400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>
            <a:extLst>
              <a:ext uri="{FF2B5EF4-FFF2-40B4-BE49-F238E27FC236}">
                <a16:creationId xmlns:a16="http://schemas.microsoft.com/office/drawing/2014/main" id="{2011A19B-C728-4CF5-9529-0228676D67C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2051" name="Rezervirano mjesto teksta 2">
            <a:extLst>
              <a:ext uri="{FF2B5EF4-FFF2-40B4-BE49-F238E27FC236}">
                <a16:creationId xmlns:a16="http://schemas.microsoft.com/office/drawing/2014/main" id="{E748331E-5403-4678-8C3A-4FE1960E52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CC0E4E3-EEF0-42E3-9085-9724B8F16C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50FE4BF-CDB1-463A-B1E1-FE557F072F6A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C6DCE8F-5510-4B62-AA88-A3951E4393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09809FA-D712-4A90-ABE3-1D990EE02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EAD4CEC-2D82-4489-B3F8-E05BF7BA0AC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44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B022697-A000-487E-B923-EAFD24A46E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6206" y="898662"/>
            <a:ext cx="7772400" cy="1470025"/>
          </a:xfrm>
        </p:spPr>
        <p:txBody>
          <a:bodyPr/>
          <a:lstStyle/>
          <a:p>
            <a:pPr marL="358775" algn="ctr" eaLnBrk="1" hangingPunct="1"/>
            <a:r>
              <a:rPr lang="pl-PL" altLang="sr-Latn-RS" dirty="0">
                <a:solidFill>
                  <a:schemeClr val="tx1"/>
                </a:solidFill>
              </a:rPr>
              <a:t>6. PITAGORIN POUČAK</a:t>
            </a:r>
            <a:endParaRPr lang="hr-HR" altLang="sr-Latn-RS" dirty="0">
              <a:solidFill>
                <a:schemeClr val="tx1"/>
              </a:solidFill>
            </a:endParaRPr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32CBE5AF-BCA7-48B1-BB6B-EBC351257F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0262" y="2259874"/>
            <a:ext cx="6400800" cy="2427514"/>
          </a:xfrm>
        </p:spPr>
        <p:txBody>
          <a:bodyPr/>
          <a:lstStyle/>
          <a:p>
            <a:pPr eaLnBrk="1" hangingPunct="1"/>
            <a:r>
              <a:rPr lang="hr-HR" altLang="sr-Latn-RS" sz="4000">
                <a:cs typeface="Arial" panose="020B0604020202020204" pitchFamily="34" charset="0"/>
              </a:rPr>
              <a:t>6.1.2. </a:t>
            </a:r>
            <a:r>
              <a:rPr lang="hr-HR" altLang="sr-Latn-RS" sz="4000" dirty="0">
                <a:cs typeface="Arial" panose="020B0604020202020204" pitchFamily="34" charset="0"/>
              </a:rPr>
              <a:t>Površina pravokutnog trokuta</a:t>
            </a:r>
            <a:endParaRPr lang="hr-HR" altLang="sr-Latn-R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ravokutni trokut 23">
            <a:extLst>
              <a:ext uri="{FF2B5EF4-FFF2-40B4-BE49-F238E27FC236}">
                <a16:creationId xmlns:a16="http://schemas.microsoft.com/office/drawing/2014/main" id="{74A0CDE5-52BD-49CE-A7B4-8E213B46F806}"/>
              </a:ext>
            </a:extLst>
          </p:cNvPr>
          <p:cNvSpPr/>
          <p:nvPr/>
        </p:nvSpPr>
        <p:spPr>
          <a:xfrm>
            <a:off x="698500" y="1304925"/>
            <a:ext cx="4103688" cy="2879725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5" name="Pravokutni trokut 24">
            <a:extLst>
              <a:ext uri="{FF2B5EF4-FFF2-40B4-BE49-F238E27FC236}">
                <a16:creationId xmlns:a16="http://schemas.microsoft.com/office/drawing/2014/main" id="{7E644D50-64F9-49BA-80E0-C63B025CFECB}"/>
              </a:ext>
            </a:extLst>
          </p:cNvPr>
          <p:cNvSpPr/>
          <p:nvPr/>
        </p:nvSpPr>
        <p:spPr>
          <a:xfrm rot="10800000">
            <a:off x="684213" y="1295400"/>
            <a:ext cx="4103687" cy="2879725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30" name="Line 9">
            <a:extLst>
              <a:ext uri="{FF2B5EF4-FFF2-40B4-BE49-F238E27FC236}">
                <a16:creationId xmlns:a16="http://schemas.microsoft.com/office/drawing/2014/main" id="{2B31F918-80F6-4A9D-8B5E-1F94B5765934}"/>
              </a:ext>
            </a:extLst>
          </p:cNvPr>
          <p:cNvSpPr>
            <a:spLocks noChangeShapeType="1"/>
          </p:cNvSpPr>
          <p:nvPr/>
        </p:nvSpPr>
        <p:spPr bwMode="auto">
          <a:xfrm rot="2100000" flipH="1" flipV="1">
            <a:off x="-136525" y="1557338"/>
            <a:ext cx="1668463" cy="2368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" name="Line 11">
            <a:extLst>
              <a:ext uri="{FF2B5EF4-FFF2-40B4-BE49-F238E27FC236}">
                <a16:creationId xmlns:a16="http://schemas.microsoft.com/office/drawing/2014/main" id="{51A9B2C5-FDA5-4857-9AB6-03DC62909970}"/>
              </a:ext>
            </a:extLst>
          </p:cNvPr>
          <p:cNvSpPr>
            <a:spLocks noChangeShapeType="1"/>
          </p:cNvSpPr>
          <p:nvPr/>
        </p:nvSpPr>
        <p:spPr bwMode="auto">
          <a:xfrm rot="2100000" flipV="1">
            <a:off x="239713" y="2747963"/>
            <a:ext cx="5026025" cy="15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2" name="Line 9">
            <a:extLst>
              <a:ext uri="{FF2B5EF4-FFF2-40B4-BE49-F238E27FC236}">
                <a16:creationId xmlns:a16="http://schemas.microsoft.com/office/drawing/2014/main" id="{814DE80A-3CD6-43B1-9F34-53DFC76689BC}"/>
              </a:ext>
            </a:extLst>
          </p:cNvPr>
          <p:cNvSpPr>
            <a:spLocks noChangeShapeType="1"/>
          </p:cNvSpPr>
          <p:nvPr/>
        </p:nvSpPr>
        <p:spPr bwMode="auto">
          <a:xfrm rot="2100000" flipH="1" flipV="1">
            <a:off x="3941763" y="1550988"/>
            <a:ext cx="1668462" cy="2368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3" name="Line 10">
            <a:extLst>
              <a:ext uri="{FF2B5EF4-FFF2-40B4-BE49-F238E27FC236}">
                <a16:creationId xmlns:a16="http://schemas.microsoft.com/office/drawing/2014/main" id="{C5E57B5E-ABB2-4DD4-9A37-77AB0110BE2E}"/>
              </a:ext>
            </a:extLst>
          </p:cNvPr>
          <p:cNvSpPr>
            <a:spLocks noChangeShapeType="1"/>
          </p:cNvSpPr>
          <p:nvPr/>
        </p:nvSpPr>
        <p:spPr bwMode="auto">
          <a:xfrm rot="2100000" flipV="1">
            <a:off x="1081088" y="3022600"/>
            <a:ext cx="3322637" cy="232568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4" name="Line 10">
            <a:extLst>
              <a:ext uri="{FF2B5EF4-FFF2-40B4-BE49-F238E27FC236}">
                <a16:creationId xmlns:a16="http://schemas.microsoft.com/office/drawing/2014/main" id="{DDA2AF33-8B39-4B57-9D92-F5B25E8277EC}"/>
              </a:ext>
            </a:extLst>
          </p:cNvPr>
          <p:cNvSpPr>
            <a:spLocks noChangeShapeType="1"/>
          </p:cNvSpPr>
          <p:nvPr/>
        </p:nvSpPr>
        <p:spPr bwMode="auto">
          <a:xfrm rot="2100000" flipV="1">
            <a:off x="1066800" y="141288"/>
            <a:ext cx="3324225" cy="23241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9" name="Elipsa 18">
            <a:extLst>
              <a:ext uri="{FF2B5EF4-FFF2-40B4-BE49-F238E27FC236}">
                <a16:creationId xmlns:a16="http://schemas.microsoft.com/office/drawing/2014/main" id="{4DFA0996-62ED-47BC-B360-11FC34BB2476}"/>
              </a:ext>
            </a:extLst>
          </p:cNvPr>
          <p:cNvSpPr/>
          <p:nvPr/>
        </p:nvSpPr>
        <p:spPr>
          <a:xfrm rot="2100000" flipV="1">
            <a:off x="673100" y="1268413"/>
            <a:ext cx="73025" cy="714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8" name="Elipsa 17">
            <a:extLst>
              <a:ext uri="{FF2B5EF4-FFF2-40B4-BE49-F238E27FC236}">
                <a16:creationId xmlns:a16="http://schemas.microsoft.com/office/drawing/2014/main" id="{CC4CF1EE-0E5C-4F24-90F3-48C5479339BD}"/>
              </a:ext>
            </a:extLst>
          </p:cNvPr>
          <p:cNvSpPr/>
          <p:nvPr/>
        </p:nvSpPr>
        <p:spPr>
          <a:xfrm rot="2100000" flipV="1">
            <a:off x="4746625" y="4132263"/>
            <a:ext cx="73025" cy="714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37" name="TekstniOkvir 15">
            <a:extLst>
              <a:ext uri="{FF2B5EF4-FFF2-40B4-BE49-F238E27FC236}">
                <a16:creationId xmlns:a16="http://schemas.microsoft.com/office/drawing/2014/main" id="{B89AF457-3371-465C-BD62-AFBE64691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6350" y="4097338"/>
            <a:ext cx="7064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/>
              <a:t>a</a:t>
            </a:r>
          </a:p>
        </p:txBody>
      </p:sp>
      <p:sp>
        <p:nvSpPr>
          <p:cNvPr id="1038" name="TekstniOkvir 19">
            <a:extLst>
              <a:ext uri="{FF2B5EF4-FFF2-40B4-BE49-F238E27FC236}">
                <a16:creationId xmlns:a16="http://schemas.microsoft.com/office/drawing/2014/main" id="{4773D7F8-EE90-487E-AA23-AB0EB7AFD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8" y="2479675"/>
            <a:ext cx="7048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/>
              <a:t>b</a:t>
            </a:r>
          </a:p>
        </p:txBody>
      </p:sp>
      <p:sp>
        <p:nvSpPr>
          <p:cNvPr id="1039" name="TekstniOkvir 20">
            <a:extLst>
              <a:ext uri="{FF2B5EF4-FFF2-40B4-BE49-F238E27FC236}">
                <a16:creationId xmlns:a16="http://schemas.microsoft.com/office/drawing/2014/main" id="{C3420272-53B0-4DFC-9A7E-ECAAA2A25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6825" y="869950"/>
            <a:ext cx="706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/>
              <a:t>a</a:t>
            </a:r>
          </a:p>
        </p:txBody>
      </p:sp>
      <p:sp>
        <p:nvSpPr>
          <p:cNvPr id="1040" name="TekstniOkvir 25">
            <a:extLst>
              <a:ext uri="{FF2B5EF4-FFF2-40B4-BE49-F238E27FC236}">
                <a16:creationId xmlns:a16="http://schemas.microsoft.com/office/drawing/2014/main" id="{A8675681-C924-42E9-9BF2-394AA330C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5838" y="2400300"/>
            <a:ext cx="7064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/>
              <a:t>b</a:t>
            </a:r>
          </a:p>
        </p:txBody>
      </p:sp>
      <p:sp>
        <p:nvSpPr>
          <p:cNvPr id="27" name="TekstniOkvir 26">
            <a:extLst>
              <a:ext uri="{FF2B5EF4-FFF2-40B4-BE49-F238E27FC236}">
                <a16:creationId xmlns:a16="http://schemas.microsoft.com/office/drawing/2014/main" id="{F41F261F-B58D-49A0-85A6-77A7AACD3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7825" y="304800"/>
            <a:ext cx="2819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Dijagonala pravokutnika dijeli pravokutnik na dva jednaka dijela.</a:t>
            </a:r>
          </a:p>
        </p:txBody>
      </p:sp>
      <p:sp>
        <p:nvSpPr>
          <p:cNvPr id="28" name="TekstniOkvir 27">
            <a:extLst>
              <a:ext uri="{FF2B5EF4-FFF2-40B4-BE49-F238E27FC236}">
                <a16:creationId xmlns:a16="http://schemas.microsoft.com/office/drawing/2014/main" id="{F038B87F-B391-4936-A0D2-B4D43B71C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7825" y="1341438"/>
            <a:ext cx="34401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Kakvi su ti dijelovi?</a:t>
            </a:r>
          </a:p>
        </p:txBody>
      </p:sp>
      <p:sp>
        <p:nvSpPr>
          <p:cNvPr id="29" name="TekstniOkvir 28">
            <a:extLst>
              <a:ext uri="{FF2B5EF4-FFF2-40B4-BE49-F238E27FC236}">
                <a16:creationId xmlns:a16="http://schemas.microsoft.com/office/drawing/2014/main" id="{EC4B3651-F2DA-432B-83ED-78490BE5B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7825" y="1860550"/>
            <a:ext cx="3440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Jednaki. </a:t>
            </a:r>
          </a:p>
        </p:txBody>
      </p:sp>
      <p:sp>
        <p:nvSpPr>
          <p:cNvPr id="30" name="TekstniOkvir 29">
            <a:extLst>
              <a:ext uri="{FF2B5EF4-FFF2-40B4-BE49-F238E27FC236}">
                <a16:creationId xmlns:a16="http://schemas.microsoft.com/office/drawing/2014/main" id="{B17A381F-AF69-4D89-81EB-DF8632881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7825" y="3176588"/>
            <a:ext cx="3708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>
                <a:solidFill>
                  <a:srgbClr val="0070C0"/>
                </a:solidFill>
              </a:rPr>
              <a:t>Površina pravokutnika </a:t>
            </a:r>
            <a:r>
              <a:rPr lang="hr-HR" altLang="sr-Latn-RS"/>
              <a:t>kojemu su a i b duljine susjednih stranica</a:t>
            </a:r>
            <a:r>
              <a:rPr lang="hr-HR" altLang="sr-Latn-RS" i="1"/>
              <a:t>, </a:t>
            </a:r>
            <a:r>
              <a:rPr lang="hr-HR" altLang="sr-Latn-RS"/>
              <a:t>jednaka je </a:t>
            </a:r>
          </a:p>
        </p:txBody>
      </p:sp>
      <p:graphicFrame>
        <p:nvGraphicFramePr>
          <p:cNvPr id="31" name="Object 4">
            <a:extLst>
              <a:ext uri="{FF2B5EF4-FFF2-40B4-BE49-F238E27FC236}">
                <a16:creationId xmlns:a16="http://schemas.microsoft.com/office/drawing/2014/main" id="{37B34D20-6A84-42A3-A704-5F8D5B6924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77075" y="4251325"/>
          <a:ext cx="4699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96" imgH="253890" progId="Equation.DSMT4">
                  <p:embed/>
                </p:oleObj>
              </mc:Choice>
              <mc:Fallback>
                <p:oleObj name="Equation" r:id="rId2" imgW="469696" imgH="25389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7075" y="4251325"/>
                        <a:ext cx="4699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kstniOkvir 31">
            <a:extLst>
              <a:ext uri="{FF2B5EF4-FFF2-40B4-BE49-F238E27FC236}">
                <a16:creationId xmlns:a16="http://schemas.microsoft.com/office/drawing/2014/main" id="{30EB71F8-95D3-4F2C-A48B-BD60D04BC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7825" y="4654550"/>
            <a:ext cx="34401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>
                <a:solidFill>
                  <a:srgbClr val="FF0000"/>
                </a:solidFill>
              </a:rPr>
              <a:t>Površina pravokutnog trokuta </a:t>
            </a:r>
            <a:r>
              <a:rPr lang="hr-HR" altLang="sr-Latn-RS"/>
              <a:t>s katetama duljine </a:t>
            </a:r>
            <a:r>
              <a:rPr lang="hr-HR" altLang="sr-Latn-RS" i="1"/>
              <a:t>a </a:t>
            </a:r>
            <a:r>
              <a:rPr lang="hr-HR" altLang="sr-Latn-RS"/>
              <a:t>i </a:t>
            </a:r>
            <a:r>
              <a:rPr lang="hr-HR" altLang="sr-Latn-RS" i="1"/>
              <a:t>b</a:t>
            </a:r>
            <a:r>
              <a:rPr lang="hr-HR" altLang="sr-Latn-RS"/>
              <a:t>, jednaka je </a:t>
            </a:r>
          </a:p>
        </p:txBody>
      </p:sp>
      <p:graphicFrame>
        <p:nvGraphicFramePr>
          <p:cNvPr id="1027" name="Object 5">
            <a:extLst>
              <a:ext uri="{FF2B5EF4-FFF2-40B4-BE49-F238E27FC236}">
                <a16:creationId xmlns:a16="http://schemas.microsoft.com/office/drawing/2014/main" id="{C1D6AF61-DB2E-4266-89F9-A2629358AD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6638" y="5608638"/>
          <a:ext cx="212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760" imgH="622080" progId="Equation.DSMT4">
                  <p:embed/>
                </p:oleObj>
              </mc:Choice>
              <mc:Fallback>
                <p:oleObj name="Equation" r:id="rId4" imgW="2120760" imgH="622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6638" y="5608638"/>
                        <a:ext cx="212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kstniOkvir 32">
            <a:extLst>
              <a:ext uri="{FF2B5EF4-FFF2-40B4-BE49-F238E27FC236}">
                <a16:creationId xmlns:a16="http://schemas.microsoft.com/office/drawing/2014/main" id="{0BF59C9C-97C1-4427-8CD1-743DAB49A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7825" y="2379663"/>
            <a:ext cx="3359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Svaki dio je jedan pravokutan trokut.</a:t>
            </a:r>
          </a:p>
        </p:txBody>
      </p:sp>
      <p:sp>
        <p:nvSpPr>
          <p:cNvPr id="34" name="Pravokutnik 33">
            <a:extLst>
              <a:ext uri="{FF2B5EF4-FFF2-40B4-BE49-F238E27FC236}">
                <a16:creationId xmlns:a16="http://schemas.microsoft.com/office/drawing/2014/main" id="{08EA3334-0FA0-4987-88EB-D5E61B5A9E99}"/>
              </a:ext>
            </a:extLst>
          </p:cNvPr>
          <p:cNvSpPr/>
          <p:nvPr/>
        </p:nvSpPr>
        <p:spPr>
          <a:xfrm>
            <a:off x="703263" y="3933825"/>
            <a:ext cx="250825" cy="25241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7" name="Elipsa 16">
            <a:extLst>
              <a:ext uri="{FF2B5EF4-FFF2-40B4-BE49-F238E27FC236}">
                <a16:creationId xmlns:a16="http://schemas.microsoft.com/office/drawing/2014/main" id="{6E0A93FF-517E-432A-AC8D-F4D8BC21DAED}"/>
              </a:ext>
            </a:extLst>
          </p:cNvPr>
          <p:cNvSpPr/>
          <p:nvPr/>
        </p:nvSpPr>
        <p:spPr>
          <a:xfrm rot="2100000" flipV="1">
            <a:off x="669925" y="4152900"/>
            <a:ext cx="71438" cy="714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5" name="Pravokutnik 34">
            <a:extLst>
              <a:ext uri="{FF2B5EF4-FFF2-40B4-BE49-F238E27FC236}">
                <a16:creationId xmlns:a16="http://schemas.microsoft.com/office/drawing/2014/main" id="{C0D2F8AD-8D70-4ED3-855D-5B3E095A0D03}"/>
              </a:ext>
            </a:extLst>
          </p:cNvPr>
          <p:cNvSpPr/>
          <p:nvPr/>
        </p:nvSpPr>
        <p:spPr>
          <a:xfrm>
            <a:off x="4522788" y="1300163"/>
            <a:ext cx="252412" cy="25241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" name="Elipsa 13">
            <a:extLst>
              <a:ext uri="{FF2B5EF4-FFF2-40B4-BE49-F238E27FC236}">
                <a16:creationId xmlns:a16="http://schemas.microsoft.com/office/drawing/2014/main" id="{A873BBDB-08DD-4CC7-A169-1D95906EE5AC}"/>
              </a:ext>
            </a:extLst>
          </p:cNvPr>
          <p:cNvSpPr/>
          <p:nvPr/>
        </p:nvSpPr>
        <p:spPr>
          <a:xfrm rot="2100000" flipV="1">
            <a:off x="4745038" y="1263650"/>
            <a:ext cx="71437" cy="714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51" name="TekstniOkvir 35">
            <a:extLst>
              <a:ext uri="{FF2B5EF4-FFF2-40B4-BE49-F238E27FC236}">
                <a16:creationId xmlns:a16="http://schemas.microsoft.com/office/drawing/2014/main" id="{6BC4BE85-FC6B-459E-9E2D-BD8CC280F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268288"/>
            <a:ext cx="1527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Pravokutnik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5" grpId="1" animBg="1"/>
      <p:bldP spid="27" grpId="0"/>
      <p:bldP spid="28" grpId="0"/>
      <p:bldP spid="29" grpId="0"/>
      <p:bldP spid="30" grpId="0"/>
      <p:bldP spid="32" grpId="0"/>
      <p:bldP spid="33" grpId="0"/>
    </p:bldLst>
  </p:timing>
</p:sld>
</file>

<file path=ppt/theme/theme1.xml><?xml version="1.0" encoding="utf-8"?>
<a:theme xmlns:a="http://schemas.openxmlformats.org/drawingml/2006/main" name="SK 5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_povrsina_pravokutnog_trokuta</Template>
  <TotalTime>2</TotalTime>
  <Words>62</Words>
  <Application>Microsoft Office PowerPoint</Application>
  <PresentationFormat>Prikaz na zaslonu (4:3)</PresentationFormat>
  <Paragraphs>13</Paragraphs>
  <Slides>2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7" baseType="lpstr">
      <vt:lpstr>Arial</vt:lpstr>
      <vt:lpstr>Calibri</vt:lpstr>
      <vt:lpstr>Myriad Pro</vt:lpstr>
      <vt:lpstr>SK 5 Theme</vt:lpstr>
      <vt:lpstr>Equation</vt:lpstr>
      <vt:lpstr>6. PITAGORIN POUČAK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PITAGORIN POUČAK</dc:title>
  <dc:creator>Jasminka Viljevac</dc:creator>
  <cp:lastModifiedBy>Jasminka Viljevac</cp:lastModifiedBy>
  <cp:revision>3</cp:revision>
  <dcterms:created xsi:type="dcterms:W3CDTF">2021-10-20T11:47:47Z</dcterms:created>
  <dcterms:modified xsi:type="dcterms:W3CDTF">2021-10-21T08:51:14Z</dcterms:modified>
</cp:coreProperties>
</file>